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6" r:id="rId3"/>
    <p:sldId id="277" r:id="rId4"/>
    <p:sldId id="278" r:id="rId5"/>
    <p:sldId id="279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39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98400" y="6120000"/>
            <a:ext cx="10800000" cy="97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3677055" y="6353968"/>
            <a:ext cx="14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bg1">
                    <a:lumMod val="65000"/>
                  </a:schemeClr>
                </a:solidFill>
              </a:rPr>
              <a:t>Баранов Микола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" y="6212650"/>
            <a:ext cx="916391" cy="590411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614791" y="6353968"/>
            <a:ext cx="140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Computer</a:t>
            </a:r>
            <a:r>
              <a:rPr lang="en-US" sz="1400" baseline="0" dirty="0" smtClean="0">
                <a:solidFill>
                  <a:schemeClr val="bg1">
                    <a:lumMod val="65000"/>
                  </a:schemeClr>
                </a:solidFill>
              </a:rPr>
              <a:t> Vision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6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0017"/>
            <a:ext cx="9144000" cy="24225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Оптичне розпізнавання символів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524000" y="4445542"/>
            <a:ext cx="9144000" cy="622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uk-UA" dirty="0" smtClean="0"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Баранов Микола</a:t>
            </a:r>
            <a:endParaRPr lang="en-US" dirty="0"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62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Ідея розпізнавання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958" y="2921136"/>
            <a:ext cx="1088599" cy="9533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182" name="Picture 14" descr="Image result for scann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32" y="2704289"/>
            <a:ext cx="1092740" cy="109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3" y="2704289"/>
            <a:ext cx="1387947" cy="1387947"/>
          </a:xfrm>
          <a:prstGeom prst="rect">
            <a:avLst/>
          </a:prstGeom>
        </p:spPr>
      </p:pic>
      <p:pic>
        <p:nvPicPr>
          <p:cNvPr id="7184" name="Picture 16" descr="Image result for camera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86" y="1157591"/>
            <a:ext cx="1179432" cy="9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mage result for smartphon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32" y="4399805"/>
            <a:ext cx="1094871" cy="109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mage result for black box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215" y="2712685"/>
            <a:ext cx="2158611" cy="13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mage result for magic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29" y="1846399"/>
            <a:ext cx="1690981" cy="126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mage result for text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243" y="2495837"/>
            <a:ext cx="1803907" cy="18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1524000" y="1750979"/>
            <a:ext cx="942912" cy="1145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528893" y="3397046"/>
            <a:ext cx="997340" cy="1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61216" y="4082897"/>
            <a:ext cx="1065017" cy="864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31666" y="3397046"/>
            <a:ext cx="709098" cy="13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951097" y="3410421"/>
            <a:ext cx="7746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381300" y="3410421"/>
            <a:ext cx="8441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4" name="Picture 26" descr="Image result for question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790" y="281368"/>
            <a:ext cx="1653770" cy="165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725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Алгоритм розпізнавання</a:t>
            </a:r>
            <a:r>
              <a:rPr lang="en-US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Підготовка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524000" y="941443"/>
            <a:ext cx="9144000" cy="21789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Усунення шуму</a:t>
            </a:r>
            <a:endParaRPr lang="en-US" dirty="0"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bandicam 2018-06-02 20-04-21-47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65" end="177"/>
                </p14:media>
              </p:ext>
            </p:extLst>
          </p:nvPr>
        </p:nvPicPr>
        <p:blipFill rotWithShape="1">
          <a:blip r:embed="rId4"/>
          <a:srcRect l="32111" t="11812" r="32088" b="39631"/>
          <a:stretch>
            <a:fillRect/>
          </a:stretch>
        </p:blipFill>
        <p:spPr>
          <a:xfrm>
            <a:off x="8261380" y="1155452"/>
            <a:ext cx="3492000" cy="2664000"/>
          </a:xfrm>
          <a:prstGeom prst="rect">
            <a:avLst/>
          </a:prstGeom>
        </p:spPr>
      </p:pic>
      <p:pic>
        <p:nvPicPr>
          <p:cNvPr id="9" name="Picture 8" descr="Image result for image convolutio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13202"/>
            <a:ext cx="4279383" cy="201249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170561" y="4033461"/>
                <a:ext cx="6096000" cy="9984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561" y="4033461"/>
                <a:ext cx="6096000" cy="9984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685928" y="4329156"/>
                <a:ext cx="2642903" cy="657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928" y="4329156"/>
                <a:ext cx="2642903" cy="6570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241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Алгоритм розпізнавання</a:t>
            </a:r>
            <a:r>
              <a:rPr lang="en-US" b="1" dirty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Бінаризація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524000" y="1006474"/>
            <a:ext cx="4176409" cy="622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Бінаризація методом Отсу</a:t>
            </a:r>
            <a:endParaRPr lang="en-US" dirty="0"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bandicam 2018-06-02 21-09-44-20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95" end="7146"/>
                </p14:media>
              </p:ext>
            </p:extLst>
          </p:nvPr>
        </p:nvPicPr>
        <p:blipFill rotWithShape="1">
          <a:blip r:embed="rId4"/>
          <a:srcRect t="18371" b="264"/>
          <a:stretch>
            <a:fillRect/>
          </a:stretch>
        </p:blipFill>
        <p:spPr>
          <a:xfrm>
            <a:off x="6441451" y="1006474"/>
            <a:ext cx="5622533" cy="32250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64204" y="2290527"/>
                <a:ext cx="6096000" cy="16847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uk-UA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uk-U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04" y="2290527"/>
                <a:ext cx="6096000" cy="16847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304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Оптичне розпізнавання символів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524000" y="2889115"/>
            <a:ext cx="9144000" cy="21789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Баранов Микола</a:t>
            </a:r>
            <a:endParaRPr lang="en-US" dirty="0"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8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 txBox="1">
            <a:spLocks/>
          </p:cNvSpPr>
          <p:nvPr/>
        </p:nvSpPr>
        <p:spPr>
          <a:xfrm>
            <a:off x="1524000" y="213668"/>
            <a:ext cx="9144000" cy="943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 smtClean="0">
                <a:solidFill>
                  <a:srgbClr val="00B0F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Оптичне розпізнавання символів</a:t>
            </a:r>
            <a:endParaRPr lang="en-US" b="1" dirty="0">
              <a:solidFill>
                <a:srgbClr val="00B0F0"/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524000" y="2889115"/>
            <a:ext cx="9144000" cy="21789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Баранов Микола</a:t>
            </a:r>
            <a:endParaRPr lang="en-US" dirty="0"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4902" y="62937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37</Words>
  <Application>Microsoft Office PowerPoint</Application>
  <PresentationFormat>Widescreen</PresentationFormat>
  <Paragraphs>21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Lviv NAtional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is new black</dc:title>
  <dc:creator>Nikolay</dc:creator>
  <cp:lastModifiedBy>Nikolay</cp:lastModifiedBy>
  <cp:revision>10</cp:revision>
  <dcterms:created xsi:type="dcterms:W3CDTF">2018-06-02T15:39:40Z</dcterms:created>
  <dcterms:modified xsi:type="dcterms:W3CDTF">2018-06-02T18:27:19Z</dcterms:modified>
</cp:coreProperties>
</file>